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723" r:id="rId5"/>
    <p:sldMasterId id="2147483686" r:id="rId6"/>
    <p:sldMasterId id="2147483748" r:id="rId7"/>
  </p:sldMasterIdLst>
  <p:notesMasterIdLst>
    <p:notesMasterId r:id="rId12"/>
  </p:notesMasterIdLst>
  <p:handoutMasterIdLst>
    <p:handoutMasterId r:id="rId13"/>
  </p:handoutMasterIdLst>
  <p:sldIdLst>
    <p:sldId id="4120" r:id="rId8"/>
    <p:sldId id="4116" r:id="rId9"/>
    <p:sldId id="4118" r:id="rId10"/>
    <p:sldId id="4119" r:id="rId11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54"/>
  </p:normalViewPr>
  <p:slideViewPr>
    <p:cSldViewPr>
      <p:cViewPr varScale="1">
        <p:scale>
          <a:sx n="104" d="100"/>
          <a:sy n="104" d="100"/>
        </p:scale>
        <p:origin x="108" y="3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0BF60-D495-D0DE-F2D8-5C451F56E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27323-EFA2-68F3-2D08-652115226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040A5-A381-4041-BCB6-A961D27C8AED}" type="datetimeFigureOut">
              <a:rPr lang="en-GB" smtClean="0"/>
              <a:t>02/10/2022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2142-157A-9E72-C893-687C5A2C5B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9F25-C276-A125-768E-18E671595B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F8EB6-BD77-40DF-9B7E-18115531C2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3416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sv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38203-DA1C-4C8E-96DC-C5E9F77FA430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7682-172B-4A4B-B6FB-460A3477CD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0639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228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3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1073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662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75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6328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742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345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2199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8367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C6270-F38B-ED49-AF3E-A8A4B4E85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4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162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4F04-A260-634C-B5AD-1D2175FA08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858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2BA7CD7-8197-0541-AB53-F3711CE9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1817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209DF-162F-2C4C-BFEF-152ADF15E1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67058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5E612-EC51-9D46-87D9-466A9EFC4D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3302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01651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41634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9579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8532-8E41-4565-B7F5-C9970915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B84A0-DEF6-4E30-8C65-0B0655C1C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E2D2C-FF9F-493F-AC79-EAEA3EC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6E1F7-BFBC-40EB-BC7A-A11EEC1F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E8C84-C0BE-4C00-A247-50D4A686A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57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708E-11F3-4C7A-8FA4-ACF52569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BF2-108A-4809-8A1E-67466BB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44C4-72A3-4D29-B565-F90557A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3C7CE-2E20-40EA-BEC7-C301E342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85638-F91C-4AB5-8E11-21CA3339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238-84EF-4FB1-BE7F-035136F6D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8183-A30C-4CB3-BC80-FE8EEBBD9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D967-C3A8-4E64-96C3-F3E9E039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5EC17-50C5-4A19-90A4-826AB860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33BE-6507-4E20-909F-60ED1298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12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3D11-DE3F-4F8F-ADE2-DC2B338AB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E12F-58E5-4249-BD7F-530470C9F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AB93C-6CCA-4A19-BE24-71A6343E8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9996-A9A8-4D51-9540-531CC6CF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9C66D-A75B-4C0E-AB3A-73EAC0FE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B938C-0B75-43A5-840D-2EFD6201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616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8600-0C8A-4E35-8EBF-20250138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7-73CF-45D7-A8DE-B7E39A77D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99A28-889E-4FF4-B360-E1CCCA93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C6612-900F-4335-A987-D937D1903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49715-E24D-48F0-AD65-FAFA3914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1DB26-3447-4758-8D66-EB89662D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594DB-A406-495B-8E30-C9978AC3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F6A73-A0A5-4FC2-B3C2-CAD5889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46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FE8C-CE59-4B9A-9D58-E526D7D0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7F778F-CE4E-41A5-8AEC-F9C98010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CD35-5D68-49D6-AEFB-4863B82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4805F-BED7-42D6-9DAF-A9874120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8350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F65DA-980E-4EA5-8F14-A27C74A0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80A4B-D81D-4B57-BD44-20B270F4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202B-2EF2-4261-AA1A-2509B37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9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CE72-6A12-48DE-9949-105C9263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958BE-E48C-489C-852F-4CA7D375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BC93-E081-4B96-9C4E-911BB8FE6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0AE67-ADAA-407E-A071-CCF19F42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320DC-7845-47D6-B6F7-ED55640E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9F51-6109-48AB-9C63-2B93F1C7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85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6F77-73C9-4966-B291-2A00E8C0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5FA15-0AA1-418D-BFE1-39C5A6B1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EF6-1A7B-46C1-B220-533A19BD1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5ED-6F6B-4496-B3E4-7348772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FB4CA-A7DB-499B-8439-E4FCDC31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8FD9-AB32-4A2F-AEB5-F6B0C935B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50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51-280E-4707-BAC2-9846D2A5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A8EB-E24C-46EF-9F34-661305F4B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84CA-F055-4CAA-800D-E799364D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7C19-1B0F-4A4B-9349-C521B909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6A913-7513-450C-A93C-B2550590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18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9AF13-E5FC-46F2-BD3E-E20410058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87EF7-1FE9-4B48-A371-AF40AD29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AE76-FB54-49B5-9223-DBF8E874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B2E80-AB07-4463-BCD0-93220203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61A0-BE25-4188-9987-90123851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485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1164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7121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667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33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4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59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63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6AB383-3913-6540-A532-88273C81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0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46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273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47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54E3D9-9257-4248-B588-B6875FD1B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0" y="5923865"/>
            <a:ext cx="1524000" cy="38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53F47-C4A0-4E47-8A48-3B45CC5431ED}"/>
              </a:ext>
            </a:extLst>
          </p:cNvPr>
          <p:cNvSpPr txBox="1"/>
          <p:nvPr userDrawn="1"/>
        </p:nvSpPr>
        <p:spPr>
          <a:xfrm>
            <a:off x="2743200" y="5791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London: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8 Boundary Row, London SE1 8HP 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Farnham: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Broadmede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House, Farnham Business Park,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Weydon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Lane , Farnham, Surrey, GU9 8QT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Bulgaria: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Krum Popov 56-58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str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, Sofia, 1421, Bulgaria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312CF2-FBE2-C34F-AB20-AAE14B8A9062}"/>
              </a:ext>
            </a:extLst>
          </p:cNvPr>
          <p:cNvSpPr txBox="1"/>
          <p:nvPr userDrawn="1"/>
        </p:nvSpPr>
        <p:spPr>
          <a:xfrm>
            <a:off x="10127091" y="59464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/>
              <a:t>adatis.co.uk</a:t>
            </a:r>
            <a:endParaRPr lang="en-US" b="1" dirty="0"/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FEB4178-48A7-B54E-AE34-B925092F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D78977-1716-0646-8A53-DEAB5321C92A}"/>
              </a:ext>
            </a:extLst>
          </p:cNvPr>
          <p:cNvGrpSpPr/>
          <p:nvPr userDrawn="1"/>
        </p:nvGrpSpPr>
        <p:grpSpPr>
          <a:xfrm>
            <a:off x="11504795" y="0"/>
            <a:ext cx="685364" cy="596444"/>
            <a:chOff x="9842956" y="63480"/>
            <a:chExt cx="685364" cy="5964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3A5F4-6AC9-5946-84B9-50F372372FE8}"/>
                </a:ext>
              </a:extLst>
            </p:cNvPr>
            <p:cNvSpPr/>
            <p:nvPr userDrawn="1"/>
          </p:nvSpPr>
          <p:spPr>
            <a:xfrm>
              <a:off x="10058400" y="63480"/>
              <a:ext cx="381000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14ABE-9270-CA4A-BEA5-70CE8BB37774}"/>
                </a:ext>
              </a:extLst>
            </p:cNvPr>
            <p:cNvSpPr/>
            <p:nvPr userDrawn="1"/>
          </p:nvSpPr>
          <p:spPr>
            <a:xfrm>
              <a:off x="9842956" y="444480"/>
              <a:ext cx="215444" cy="215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00D648-AD67-3142-B428-460E0F27E795}"/>
                </a:ext>
              </a:extLst>
            </p:cNvPr>
            <p:cNvSpPr/>
            <p:nvPr userDrawn="1"/>
          </p:nvSpPr>
          <p:spPr>
            <a:xfrm>
              <a:off x="10439400" y="444480"/>
              <a:ext cx="88920" cy="88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958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31" r:id="rId8"/>
    <p:sldLayoutId id="2147483744" r:id="rId9"/>
    <p:sldLayoutId id="2147483745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2F817-5BBE-4381-B6A0-3AC5950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85D0D-EB85-4A21-A343-0B2B44C2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4E4BA-1162-487A-8EAF-2A895675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62E4C-047F-4BB8-A7D6-928F0B6097C5}" type="datetimeFigureOut">
              <a:rPr lang="en-GB" smtClean="0"/>
              <a:t>01/10/2022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638F-ED89-412B-B996-0A6D1518D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A0427-C84D-4EFA-834F-06F8B3A50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B9158-C99A-6936-7F38-E4D105CD5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4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sql-server-samples/releases/tag/adventurework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7.xml"/><Relationship Id="rId5" Type="http://schemas.openxmlformats.org/officeDocument/2006/relationships/hyperlink" Target="https://www.brentozar.com/archive/2015/10/how-to-download-the-stack-overflow-database-via-bittorrent" TargetMode="External"/><Relationship Id="rId4" Type="http://schemas.openxmlformats.org/officeDocument/2006/relationships/hyperlink" Target="mailto:phil.austin@adatis.co.u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475A19-170C-01C6-2B09-B2AAE500E34C}"/>
              </a:ext>
            </a:extLst>
          </p:cNvPr>
          <p:cNvSpPr txBox="1">
            <a:spLocks/>
          </p:cNvSpPr>
          <p:nvPr/>
        </p:nvSpPr>
        <p:spPr>
          <a:xfrm>
            <a:off x="911424" y="227687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SQL Server Queries</a:t>
            </a:r>
            <a:endParaRPr lang="en-GB" sz="6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2582C-D138-F20A-7597-3902ABFD023C}"/>
              </a:ext>
            </a:extLst>
          </p:cNvPr>
          <p:cNvSpPr txBox="1"/>
          <p:nvPr/>
        </p:nvSpPr>
        <p:spPr>
          <a:xfrm>
            <a:off x="414577" y="3501008"/>
            <a:ext cx="1150929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Pick &amp; Mix of Tips and Tricks</a:t>
            </a:r>
          </a:p>
        </p:txBody>
      </p:sp>
      <p:sp>
        <p:nvSpPr>
          <p:cNvPr id="7" name="Subtitle 8">
            <a:extLst>
              <a:ext uri="{FF2B5EF4-FFF2-40B4-BE49-F238E27FC236}">
                <a16:creationId xmlns:a16="http://schemas.microsoft.com/office/drawing/2014/main" id="{D9CB5475-A4D1-60AF-D7A7-CFCCFD646C57}"/>
              </a:ext>
            </a:extLst>
          </p:cNvPr>
          <p:cNvSpPr txBox="1">
            <a:spLocks/>
          </p:cNvSpPr>
          <p:nvPr/>
        </p:nvSpPr>
        <p:spPr>
          <a:xfrm>
            <a:off x="1199456" y="4941168"/>
            <a:ext cx="9144000" cy="43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2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>
                <a:solidFill>
                  <a:schemeClr val="bg1"/>
                </a:solidFill>
              </a:rPr>
              <a:t>Phil Austin</a:t>
            </a:r>
          </a:p>
        </p:txBody>
      </p:sp>
    </p:spTree>
    <p:extLst>
      <p:ext uri="{BB962C8B-B14F-4D97-AF65-F5344CB8AC3E}">
        <p14:creationId xmlns:p14="http://schemas.microsoft.com/office/powerpoint/2010/main" val="100790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A8CF5-0852-2B3B-3504-4594D344F1A3}"/>
              </a:ext>
            </a:extLst>
          </p:cNvPr>
          <p:cNvSpPr txBox="1"/>
          <p:nvPr/>
        </p:nvSpPr>
        <p:spPr>
          <a:xfrm>
            <a:off x="407369" y="323850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2DE484-AA06-FBAD-6E30-6C60ADFDC46E}"/>
              </a:ext>
            </a:extLst>
          </p:cNvPr>
          <p:cNvSpPr txBox="1"/>
          <p:nvPr/>
        </p:nvSpPr>
        <p:spPr>
          <a:xfrm>
            <a:off x="407368" y="1271171"/>
            <a:ext cx="11449271" cy="529375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Stack Overflow databases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</a:t>
            </a:r>
            <a:endParaRPr lang="en-U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8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8AAE522-7461-46DF-B610-E8DF80EFFBF7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541313D6-E643-4302-962C-A484DC4F6546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BB274C-838D-4B8C-B927-91E6A1204F77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6868E79-90B5-476A-A014-21693AA07638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D2FDEE-A324-4810-B229-2B85E8D6E0BF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4187D077-CEF0-4162-AE60-28217065AE9F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DA9093-8473-4709-8702-87D31DD80D6E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0EBC4-5F49-42E3-86A7-4D369E903358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A395E6C-1C0F-46AE-AEC3-8DB308F1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55BB3B-7D91-44D5-AB25-838855CEA656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07F05-FF85-4596-B1B1-6311AAAAE7C8}"/>
              </a:ext>
            </a:extLst>
          </p:cNvPr>
          <p:cNvCxnSpPr>
            <a:cxnSpLocks/>
          </p:cNvCxnSpPr>
          <p:nvPr/>
        </p:nvCxnSpPr>
        <p:spPr>
          <a:xfrm flipV="1">
            <a:off x="3857011" y="3915902"/>
            <a:ext cx="950028" cy="49161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77758F6-4186-485E-B42C-782E0A4112E5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81B388-6590-485C-9C79-6432C4B390BA}"/>
              </a:ext>
            </a:extLst>
          </p:cNvPr>
          <p:cNvCxnSpPr>
            <a:cxnSpLocks/>
          </p:cNvCxnSpPr>
          <p:nvPr/>
        </p:nvCxnSpPr>
        <p:spPr>
          <a:xfrm>
            <a:off x="6200537" y="3226566"/>
            <a:ext cx="1072236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8">
            <a:extLst>
              <a:ext uri="{FF2B5EF4-FFF2-40B4-BE49-F238E27FC236}">
                <a16:creationId xmlns:a16="http://schemas.microsoft.com/office/drawing/2014/main" id="{D6655CBC-6DFC-4E8D-98C7-F3C0D10B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42465"/>
              </p:ext>
            </p:extLst>
          </p:nvPr>
        </p:nvGraphicFramePr>
        <p:xfrm>
          <a:off x="7483776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1" name="Table 18">
            <a:extLst>
              <a:ext uri="{FF2B5EF4-FFF2-40B4-BE49-F238E27FC236}">
                <a16:creationId xmlns:a16="http://schemas.microsoft.com/office/drawing/2014/main" id="{1B4DE687-6399-48E5-AB46-16EBD4E26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605778"/>
              </p:ext>
            </p:extLst>
          </p:nvPr>
        </p:nvGraphicFramePr>
        <p:xfrm>
          <a:off x="7483776" y="34219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2" name="Table 18">
            <a:extLst>
              <a:ext uri="{FF2B5EF4-FFF2-40B4-BE49-F238E27FC236}">
                <a16:creationId xmlns:a16="http://schemas.microsoft.com/office/drawing/2014/main" id="{60113785-BA06-4422-8B0A-16197588B7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302382"/>
              </p:ext>
            </p:extLst>
          </p:nvPr>
        </p:nvGraphicFramePr>
        <p:xfrm>
          <a:off x="8700820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952D52C-E8F3-4205-80A7-5F9C3013B71F}"/>
              </a:ext>
            </a:extLst>
          </p:cNvPr>
          <p:cNvCxnSpPr>
            <a:cxnSpLocks/>
            <a:stCxn id="31" idx="0"/>
            <a:endCxn id="17" idx="2"/>
          </p:cNvCxnSpPr>
          <p:nvPr/>
        </p:nvCxnSpPr>
        <p:spPr>
          <a:xfrm flipV="1">
            <a:off x="7898834" y="3056158"/>
            <a:ext cx="0" cy="36577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858F14A-1E32-4EE1-BA22-DB2AE53FDF25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8313893" y="2686271"/>
            <a:ext cx="38692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380680-EF38-4C33-A53A-1357F5EB2F15}"/>
              </a:ext>
            </a:extLst>
          </p:cNvPr>
          <p:cNvSpPr txBox="1"/>
          <p:nvPr/>
        </p:nvSpPr>
        <p:spPr>
          <a:xfrm>
            <a:off x="7628664" y="4342820"/>
            <a:ext cx="1751200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</p:spTree>
    <p:extLst>
      <p:ext uri="{BB962C8B-B14F-4D97-AF65-F5344CB8AC3E}">
        <p14:creationId xmlns:p14="http://schemas.microsoft.com/office/powerpoint/2010/main" val="3091467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14F808-4A16-4338-93F8-58F2D768E4BE}"/>
              </a:ext>
            </a:extLst>
          </p:cNvPr>
          <p:cNvSpPr txBox="1">
            <a:spLocks/>
          </p:cNvSpPr>
          <p:nvPr/>
        </p:nvSpPr>
        <p:spPr>
          <a:xfrm>
            <a:off x="407368" y="149101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9095DF-AC49-4AC0-99E0-9596FCEAD73C}"/>
              </a:ext>
            </a:extLst>
          </p:cNvPr>
          <p:cNvSpPr txBox="1"/>
          <p:nvPr/>
        </p:nvSpPr>
        <p:spPr>
          <a:xfrm>
            <a:off x="407368" y="1124744"/>
            <a:ext cx="1166211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AdventureWorks2019 : 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https://github.com/Microsoft/sql-server-samples/releases/tag/adventureworks 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https://github.com/phil-a10/Talks/</a:t>
            </a: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Stack Overflow: h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ttps://www.brentozar.com/archive/2015/10/how-to-download-the-stack-overflow-database-via-bittorrent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</a:t>
            </a: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phil.austin@adatis.co.uk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+mn-lt"/>
                <a:cs typeface="+mn-lt"/>
              </a:rPr>
              <a:t>www.linkedin.com/in/phil-austin-44147415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CE099E-B683-933D-BEC1-F8C789A995E3}"/>
              </a:ext>
            </a:extLst>
          </p:cNvPr>
          <p:cNvSpPr txBox="1"/>
          <p:nvPr/>
        </p:nvSpPr>
        <p:spPr>
          <a:xfrm>
            <a:off x="335360" y="5301208"/>
            <a:ext cx="60970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Questions?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272323660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9577213E-B60E-B944-97DD-30BA8D4AE6EA}"/>
    </a:ext>
  </a:extLst>
</a:theme>
</file>

<file path=ppt/theme/theme2.xml><?xml version="1.0" encoding="utf-8"?>
<a:theme xmlns:a="http://schemas.openxmlformats.org/drawingml/2006/main" name="2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41F115AD-30E4-F345-A47C-A609D07AF074}"/>
    </a:ext>
  </a:extLst>
</a:theme>
</file>

<file path=ppt/theme/theme3.xml><?xml version="1.0" encoding="utf-8"?>
<a:theme xmlns:a="http://schemas.openxmlformats.org/drawingml/2006/main" name="1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F33E73BB-DC4A-6E4F-BA0C-784D77E34828}"/>
    </a:ext>
  </a:extLst>
</a:theme>
</file>

<file path=ppt/theme/theme4.xml><?xml version="1.0" encoding="utf-8"?>
<a:theme xmlns:a="http://schemas.openxmlformats.org/drawingml/2006/main" name="Adat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atis" id="{11320D69-EB61-4FFD-9142-E2494D6DF399}" vid="{B29CD6B1-5052-4DA9-B439-377D9913358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4AED58029E474188D11B875462B65E" ma:contentTypeVersion="12" ma:contentTypeDescription="Create a new document." ma:contentTypeScope="" ma:versionID="02eb6304cbbf5137cab932d1aa28b410">
  <xsd:schema xmlns:xsd="http://www.w3.org/2001/XMLSchema" xmlns:xs="http://www.w3.org/2001/XMLSchema" xmlns:p="http://schemas.microsoft.com/office/2006/metadata/properties" xmlns:ns2="577dac84-7a81-45c4-85bc-c039669a229c" xmlns:ns3="aad906ac-dccd-4235-a7af-cdd2e0b3d268" targetNamespace="http://schemas.microsoft.com/office/2006/metadata/properties" ma:root="true" ma:fieldsID="eb300108570082d61677f8b069b2031b" ns2:_="" ns3:_="">
    <xsd:import namespace="577dac84-7a81-45c4-85bc-c039669a229c"/>
    <xsd:import namespace="aad906ac-dccd-4235-a7af-cdd2e0b3d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dac84-7a81-45c4-85bc-c039669a22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906ac-dccd-4235-a7af-cdd2e0b3d26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5C16DC-2680-460D-AA26-B967B44D4850}">
  <ds:schemaRefs>
    <ds:schemaRef ds:uri="http://purl.org/dc/dcmitype/"/>
    <ds:schemaRef ds:uri="577dac84-7a81-45c4-85bc-c039669a229c"/>
    <ds:schemaRef ds:uri="http://schemas.microsoft.com/office/2006/metadata/properties"/>
    <ds:schemaRef ds:uri="http://schemas.microsoft.com/office/2006/documentManagement/types"/>
    <ds:schemaRef ds:uri="http://purl.org/dc/terms/"/>
    <ds:schemaRef ds:uri="aad906ac-dccd-4235-a7af-cdd2e0b3d268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E3FFD10E-CF3C-41D6-B4CC-A2C00A819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dac84-7a81-45c4-85bc-c039669a229c"/>
    <ds:schemaRef ds:uri="aad906ac-dccd-4235-a7af-cdd2e0b3d2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BCDA0A-468C-4D6F-895E-0FC4C3C265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Adatis PPT_JUNE2019</Template>
  <TotalTime>1879</TotalTime>
  <Words>139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Ubuntu</vt:lpstr>
      <vt:lpstr>Custom Design</vt:lpstr>
      <vt:lpstr>2_Custom Design</vt:lpstr>
      <vt:lpstr>1_Custom Design</vt:lpstr>
      <vt:lpstr>Adatis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Priorities 2020</dc:title>
  <dc:creator>Sacha Tomey</dc:creator>
  <cp:lastModifiedBy>Phil Austin</cp:lastModifiedBy>
  <cp:revision>20</cp:revision>
  <dcterms:created xsi:type="dcterms:W3CDTF">2020-01-30T15:00:57Z</dcterms:created>
  <dcterms:modified xsi:type="dcterms:W3CDTF">2022-10-02T12:16:46Z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2019-02-18T00:00:00Z</vt:filetime>
  </property>
  <property fmtid="{D5CDD505-2E9C-101B-9397-08002B2CF9AE}" pid="5" name="ContentTypeId">
    <vt:lpwstr>0x0101000A4AED58029E474188D11B875462B65E</vt:lpwstr>
  </property>
</Properties>
</file>

<file path=docProps/thumbnail.jpeg>
</file>